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CB81B52-F8B2-7889-3B5E-D4E04F0D569B}" v="7" dt="2022-05-15T13:22:53.797"/>
    <p1510:client id="{26E3438C-04DA-FA47-7D6E-983C54CFCDA2}" v="70" dt="2022-05-15T12:57:18.309"/>
    <p1510:client id="{6F4C0253-B9C0-47E8-A2C8-51EA7B0D2E8C}" v="26" dt="2022-05-15T12:21:40.339"/>
    <p1510:client id="{839C6621-5B32-CA19-33F9-514D2CFFBDBE}" v="48" dt="2022-05-15T12:38:00.934"/>
    <p1510:client id="{E143CE72-A105-721E-7ED3-7628CB2937AA}" v="9" dt="2022-05-15T14:27:26.023"/>
    <p1510:client id="{E9956DF8-6F83-0729-D01B-9C3F421AB21F}" v="12" dt="2022-05-15T13:56:15.45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13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12" Type="http://schemas.openxmlformats.org/officeDocument/2006/relationships/customXml" Target="../customXml/item2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openxmlformats.org/officeDocument/2006/relationships/customXml" Target="../customXml/item1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mo" userId="S::demofr@globalskillsinitiative.onmicrosoft.com::8c0b0c5a-6585-41ff-bb72-5eddeff4ca67" providerId="AD" clId="Web-{839C6621-5B32-CA19-33F9-514D2CFFBDBE}"/>
    <pc:docChg chg="addSld modSld addMainMaster delMainMaster">
      <pc:chgData name="Demo" userId="S::demofr@globalskillsinitiative.onmicrosoft.com::8c0b0c5a-6585-41ff-bb72-5eddeff4ca67" providerId="AD" clId="Web-{839C6621-5B32-CA19-33F9-514D2CFFBDBE}" dt="2022-05-15T12:38:00.294" v="46" actId="20577"/>
      <pc:docMkLst>
        <pc:docMk/>
      </pc:docMkLst>
      <pc:sldChg chg="addSp modSp mod setBg modClrScheme chgLayout">
        <pc:chgData name="Demo" userId="S::demofr@globalskillsinitiative.onmicrosoft.com::8c0b0c5a-6585-41ff-bb72-5eddeff4ca67" providerId="AD" clId="Web-{839C6621-5B32-CA19-33F9-514D2CFFBDBE}" dt="2022-05-15T12:33:31.662" v="0"/>
        <pc:sldMkLst>
          <pc:docMk/>
          <pc:sldMk cId="3784089036" sldId="256"/>
        </pc:sldMkLst>
        <pc:spChg chg="mod">
          <ac:chgData name="Demo" userId="S::demofr@globalskillsinitiative.onmicrosoft.com::8c0b0c5a-6585-41ff-bb72-5eddeff4ca67" providerId="AD" clId="Web-{839C6621-5B32-CA19-33F9-514D2CFFBDBE}" dt="2022-05-15T12:33:31.662" v="0"/>
          <ac:spMkLst>
            <pc:docMk/>
            <pc:sldMk cId="3784089036" sldId="256"/>
            <ac:spMk id="2" creationId="{00000000-0000-0000-0000-000000000000}"/>
          </ac:spMkLst>
        </pc:spChg>
        <pc:spChg chg="mod">
          <ac:chgData name="Demo" userId="S::demofr@globalskillsinitiative.onmicrosoft.com::8c0b0c5a-6585-41ff-bb72-5eddeff4ca67" providerId="AD" clId="Web-{839C6621-5B32-CA19-33F9-514D2CFFBDBE}" dt="2022-05-15T12:33:31.662" v="0"/>
          <ac:spMkLst>
            <pc:docMk/>
            <pc:sldMk cId="3784089036" sldId="256"/>
            <ac:spMk id="3" creationId="{00000000-0000-0000-0000-000000000000}"/>
          </ac:spMkLst>
        </pc:spChg>
        <pc:spChg chg="add">
          <ac:chgData name="Demo" userId="S::demofr@globalskillsinitiative.onmicrosoft.com::8c0b0c5a-6585-41ff-bb72-5eddeff4ca67" providerId="AD" clId="Web-{839C6621-5B32-CA19-33F9-514D2CFFBDBE}" dt="2022-05-15T12:33:31.662" v="0"/>
          <ac:spMkLst>
            <pc:docMk/>
            <pc:sldMk cId="3784089036" sldId="256"/>
            <ac:spMk id="9" creationId="{37FDDF72-DE39-4F99-A3C1-DD9D7815D7DB}"/>
          </ac:spMkLst>
        </pc:spChg>
        <pc:spChg chg="add">
          <ac:chgData name="Demo" userId="S::demofr@globalskillsinitiative.onmicrosoft.com::8c0b0c5a-6585-41ff-bb72-5eddeff4ca67" providerId="AD" clId="Web-{839C6621-5B32-CA19-33F9-514D2CFFBDBE}" dt="2022-05-15T12:33:31.662" v="0"/>
          <ac:spMkLst>
            <pc:docMk/>
            <pc:sldMk cId="3784089036" sldId="256"/>
            <ac:spMk id="11" creationId="{5E4ECE80-3AD1-450C-B62A-98788F193948}"/>
          </ac:spMkLst>
        </pc:spChg>
        <pc:spChg chg="add">
          <ac:chgData name="Demo" userId="S::demofr@globalskillsinitiative.onmicrosoft.com::8c0b0c5a-6585-41ff-bb72-5eddeff4ca67" providerId="AD" clId="Web-{839C6621-5B32-CA19-33F9-514D2CFFBDBE}" dt="2022-05-15T12:33:31.662" v="0"/>
          <ac:spMkLst>
            <pc:docMk/>
            <pc:sldMk cId="3784089036" sldId="256"/>
            <ac:spMk id="13" creationId="{C4056FD6-9767-4B1A-ACC2-9883F6A5B86D}"/>
          </ac:spMkLst>
        </pc:spChg>
        <pc:picChg chg="add">
          <ac:chgData name="Demo" userId="S::demofr@globalskillsinitiative.onmicrosoft.com::8c0b0c5a-6585-41ff-bb72-5eddeff4ca67" providerId="AD" clId="Web-{839C6621-5B32-CA19-33F9-514D2CFFBDBE}" dt="2022-05-15T12:33:31.662" v="0"/>
          <ac:picMkLst>
            <pc:docMk/>
            <pc:sldMk cId="3784089036" sldId="256"/>
            <ac:picMk id="4" creationId="{F6220E77-8D31-D72D-C375-C80154B3CB31}"/>
          </ac:picMkLst>
        </pc:picChg>
      </pc:sldChg>
      <pc:sldChg chg="modSp new">
        <pc:chgData name="Demo" userId="S::demofr@globalskillsinitiative.onmicrosoft.com::8c0b0c5a-6585-41ff-bb72-5eddeff4ca67" providerId="AD" clId="Web-{839C6621-5B32-CA19-33F9-514D2CFFBDBE}" dt="2022-05-15T12:38:00.294" v="46" actId="20577"/>
        <pc:sldMkLst>
          <pc:docMk/>
          <pc:sldMk cId="2577637038" sldId="257"/>
        </pc:sldMkLst>
        <pc:spChg chg="mod">
          <ac:chgData name="Demo" userId="S::demofr@globalskillsinitiative.onmicrosoft.com::8c0b0c5a-6585-41ff-bb72-5eddeff4ca67" providerId="AD" clId="Web-{839C6621-5B32-CA19-33F9-514D2CFFBDBE}" dt="2022-05-15T12:37:34.371" v="25" actId="20577"/>
          <ac:spMkLst>
            <pc:docMk/>
            <pc:sldMk cId="2577637038" sldId="257"/>
            <ac:spMk id="2" creationId="{F1B4660F-EE45-A7FF-6696-FCC278355265}"/>
          </ac:spMkLst>
        </pc:spChg>
        <pc:spChg chg="mod">
          <ac:chgData name="Demo" userId="S::demofr@globalskillsinitiative.onmicrosoft.com::8c0b0c5a-6585-41ff-bb72-5eddeff4ca67" providerId="AD" clId="Web-{839C6621-5B32-CA19-33F9-514D2CFFBDBE}" dt="2022-05-15T12:38:00.294" v="46" actId="20577"/>
          <ac:spMkLst>
            <pc:docMk/>
            <pc:sldMk cId="2577637038" sldId="257"/>
            <ac:spMk id="3" creationId="{E465AEBD-907F-1A62-C4FB-4813EA427B57}"/>
          </ac:spMkLst>
        </pc:spChg>
      </pc:sldChg>
      <pc:sldMasterChg chg="del delSldLayout">
        <pc:chgData name="Demo" userId="S::demofr@globalskillsinitiative.onmicrosoft.com::8c0b0c5a-6585-41ff-bb72-5eddeff4ca67" providerId="AD" clId="Web-{839C6621-5B32-CA19-33F9-514D2CFFBDBE}" dt="2022-05-15T12:33:31.662" v="0"/>
        <pc:sldMasterMkLst>
          <pc:docMk/>
          <pc:sldMasterMk cId="3071127875" sldId="2147483648"/>
        </pc:sldMasterMkLst>
        <pc:sldLayoutChg chg="del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3071127875" sldId="2147483648"/>
            <pc:sldLayoutMk cId="3310491181" sldId="2147483649"/>
          </pc:sldLayoutMkLst>
        </pc:sldLayoutChg>
        <pc:sldLayoutChg chg="del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3071127875" sldId="2147483648"/>
            <pc:sldLayoutMk cId="3841795644" sldId="2147483650"/>
          </pc:sldLayoutMkLst>
        </pc:sldLayoutChg>
        <pc:sldLayoutChg chg="del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3071127875" sldId="2147483648"/>
            <pc:sldLayoutMk cId="3466923455" sldId="2147483651"/>
          </pc:sldLayoutMkLst>
        </pc:sldLayoutChg>
        <pc:sldLayoutChg chg="del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3071127875" sldId="2147483648"/>
            <pc:sldLayoutMk cId="3747632232" sldId="2147483652"/>
          </pc:sldLayoutMkLst>
        </pc:sldLayoutChg>
        <pc:sldLayoutChg chg="del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3071127875" sldId="2147483648"/>
            <pc:sldLayoutMk cId="2611866596" sldId="2147483653"/>
          </pc:sldLayoutMkLst>
        </pc:sldLayoutChg>
        <pc:sldLayoutChg chg="del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3071127875" sldId="2147483648"/>
            <pc:sldLayoutMk cId="3395854097" sldId="2147483654"/>
          </pc:sldLayoutMkLst>
        </pc:sldLayoutChg>
        <pc:sldLayoutChg chg="del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3071127875" sldId="2147483648"/>
            <pc:sldLayoutMk cId="4040201302" sldId="2147483655"/>
          </pc:sldLayoutMkLst>
        </pc:sldLayoutChg>
        <pc:sldLayoutChg chg="del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3071127875" sldId="2147483648"/>
            <pc:sldLayoutMk cId="2706407263" sldId="2147483656"/>
          </pc:sldLayoutMkLst>
        </pc:sldLayoutChg>
        <pc:sldLayoutChg chg="del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3071127875" sldId="2147483648"/>
            <pc:sldLayoutMk cId="1610903340" sldId="2147483657"/>
          </pc:sldLayoutMkLst>
        </pc:sldLayoutChg>
        <pc:sldLayoutChg chg="del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3071127875" sldId="2147483648"/>
            <pc:sldLayoutMk cId="4172787210" sldId="2147483658"/>
          </pc:sldLayoutMkLst>
        </pc:sldLayoutChg>
        <pc:sldLayoutChg chg="del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3071127875" sldId="2147483648"/>
            <pc:sldLayoutMk cId="1902177510" sldId="2147483659"/>
          </pc:sldLayoutMkLst>
        </pc:sldLayoutChg>
      </pc:sldMasterChg>
      <pc:sldMasterChg chg="add addSldLayout">
        <pc:chgData name="Demo" userId="S::demofr@globalskillsinitiative.onmicrosoft.com::8c0b0c5a-6585-41ff-bb72-5eddeff4ca67" providerId="AD" clId="Web-{839C6621-5B32-CA19-33F9-514D2CFFBDBE}" dt="2022-05-15T12:33:31.662" v="0"/>
        <pc:sldMasterMkLst>
          <pc:docMk/>
          <pc:sldMasterMk cId="1987155022" sldId="2147483725"/>
        </pc:sldMasterMkLst>
        <pc:sldLayoutChg chg="add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1987155022" sldId="2147483725"/>
            <pc:sldLayoutMk cId="202620849" sldId="2147483714"/>
          </pc:sldLayoutMkLst>
        </pc:sldLayoutChg>
        <pc:sldLayoutChg chg="add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1987155022" sldId="2147483725"/>
            <pc:sldLayoutMk cId="437420277" sldId="2147483715"/>
          </pc:sldLayoutMkLst>
        </pc:sldLayoutChg>
        <pc:sldLayoutChg chg="add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1987155022" sldId="2147483725"/>
            <pc:sldLayoutMk cId="2239479001" sldId="2147483716"/>
          </pc:sldLayoutMkLst>
        </pc:sldLayoutChg>
        <pc:sldLayoutChg chg="add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1987155022" sldId="2147483725"/>
            <pc:sldLayoutMk cId="3861206895" sldId="2147483717"/>
          </pc:sldLayoutMkLst>
        </pc:sldLayoutChg>
        <pc:sldLayoutChg chg="add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1987155022" sldId="2147483725"/>
            <pc:sldLayoutMk cId="4191277348" sldId="2147483718"/>
          </pc:sldLayoutMkLst>
        </pc:sldLayoutChg>
        <pc:sldLayoutChg chg="add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1987155022" sldId="2147483725"/>
            <pc:sldLayoutMk cId="2822148267" sldId="2147483719"/>
          </pc:sldLayoutMkLst>
        </pc:sldLayoutChg>
        <pc:sldLayoutChg chg="add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1987155022" sldId="2147483725"/>
            <pc:sldLayoutMk cId="1440478719" sldId="2147483720"/>
          </pc:sldLayoutMkLst>
        </pc:sldLayoutChg>
        <pc:sldLayoutChg chg="add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1987155022" sldId="2147483725"/>
            <pc:sldLayoutMk cId="1014549277" sldId="2147483721"/>
          </pc:sldLayoutMkLst>
        </pc:sldLayoutChg>
        <pc:sldLayoutChg chg="add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1987155022" sldId="2147483725"/>
            <pc:sldLayoutMk cId="713630347" sldId="2147483722"/>
          </pc:sldLayoutMkLst>
        </pc:sldLayoutChg>
        <pc:sldLayoutChg chg="add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1987155022" sldId="2147483725"/>
            <pc:sldLayoutMk cId="1855359065" sldId="2147483723"/>
          </pc:sldLayoutMkLst>
        </pc:sldLayoutChg>
        <pc:sldLayoutChg chg="add">
          <pc:chgData name="Demo" userId="S::demofr@globalskillsinitiative.onmicrosoft.com::8c0b0c5a-6585-41ff-bb72-5eddeff4ca67" providerId="AD" clId="Web-{839C6621-5B32-CA19-33F9-514D2CFFBDBE}" dt="2022-05-15T12:33:31.662" v="0"/>
          <pc:sldLayoutMkLst>
            <pc:docMk/>
            <pc:sldMasterMk cId="1987155022" sldId="2147483725"/>
            <pc:sldLayoutMk cId="2839211553" sldId="2147483724"/>
          </pc:sldLayoutMkLst>
        </pc:sldLayoutChg>
      </pc:sldMasterChg>
    </pc:docChg>
  </pc:docChgLst>
  <pc:docChgLst>
    <pc:chgData name="Demo" userId="S::demofr@globalskillsinitiative.onmicrosoft.com::8c0b0c5a-6585-41ff-bb72-5eddeff4ca67" providerId="AD" clId="Web-{E9956DF8-6F83-0729-D01B-9C3F421AB21F}"/>
    <pc:docChg chg="modSld">
      <pc:chgData name="Demo" userId="S::demofr@globalskillsinitiative.onmicrosoft.com::8c0b0c5a-6585-41ff-bb72-5eddeff4ca67" providerId="AD" clId="Web-{E9956DF8-6F83-0729-D01B-9C3F421AB21F}" dt="2022-05-15T13:56:21.859" v="14"/>
      <pc:docMkLst>
        <pc:docMk/>
      </pc:docMkLst>
      <pc:sldChg chg="addSp delSp modSp mod setBg">
        <pc:chgData name="Demo" userId="S::demofr@globalskillsinitiative.onmicrosoft.com::8c0b0c5a-6585-41ff-bb72-5eddeff4ca67" providerId="AD" clId="Web-{E9956DF8-6F83-0729-D01B-9C3F421AB21F}" dt="2022-05-15T13:56:02.593" v="11"/>
        <pc:sldMkLst>
          <pc:docMk/>
          <pc:sldMk cId="2577637038" sldId="257"/>
        </pc:sldMkLst>
        <pc:spChg chg="mod">
          <ac:chgData name="Demo" userId="S::demofr@globalskillsinitiative.onmicrosoft.com::8c0b0c5a-6585-41ff-bb72-5eddeff4ca67" providerId="AD" clId="Web-{E9956DF8-6F83-0729-D01B-9C3F421AB21F}" dt="2022-05-15T13:56:02.593" v="11"/>
          <ac:spMkLst>
            <pc:docMk/>
            <pc:sldMk cId="2577637038" sldId="257"/>
            <ac:spMk id="2" creationId="{F1B4660F-EE45-A7FF-6696-FCC278355265}"/>
          </ac:spMkLst>
        </pc:spChg>
        <pc:spChg chg="mod">
          <ac:chgData name="Demo" userId="S::demofr@globalskillsinitiative.onmicrosoft.com::8c0b0c5a-6585-41ff-bb72-5eddeff4ca67" providerId="AD" clId="Web-{E9956DF8-6F83-0729-D01B-9C3F421AB21F}" dt="2022-05-15T13:56:02.593" v="11"/>
          <ac:spMkLst>
            <pc:docMk/>
            <pc:sldMk cId="2577637038" sldId="257"/>
            <ac:spMk id="3" creationId="{E465AEBD-907F-1A62-C4FB-4813EA427B57}"/>
          </ac:spMkLst>
        </pc:spChg>
        <pc:spChg chg="del">
          <ac:chgData name="Demo" userId="S::demofr@globalskillsinitiative.onmicrosoft.com::8c0b0c5a-6585-41ff-bb72-5eddeff4ca67" providerId="AD" clId="Web-{E9956DF8-6F83-0729-D01B-9C3F421AB21F}" dt="2022-05-15T13:53:42.823" v="5"/>
          <ac:spMkLst>
            <pc:docMk/>
            <pc:sldMk cId="2577637038" sldId="257"/>
            <ac:spMk id="4" creationId="{A0A31644-0334-B995-8F42-C0922302AE11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02.593" v="11"/>
          <ac:spMkLst>
            <pc:docMk/>
            <pc:sldMk cId="2577637038" sldId="257"/>
            <ac:spMk id="10" creationId="{0BABF38A-8A0D-492E-BD20-6CF4D46B50BD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02.593" v="11"/>
          <ac:spMkLst>
            <pc:docMk/>
            <pc:sldMk cId="2577637038" sldId="257"/>
            <ac:spMk id="14" creationId="{8651CFA9-6065-4243-AC48-858E359780B1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02.593" v="11"/>
          <ac:spMkLst>
            <pc:docMk/>
            <pc:sldMk cId="2577637038" sldId="257"/>
            <ac:spMk id="16" creationId="{FBC8BBE5-981E-4B0B-9654-32B5668BFF31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02.593" v="11"/>
          <ac:spMkLst>
            <pc:docMk/>
            <pc:sldMk cId="2577637038" sldId="257"/>
            <ac:spMk id="18" creationId="{094C9708-F6A4-4956-B261-A4A2C4DFEBF7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02.593" v="11"/>
          <ac:spMkLst>
            <pc:docMk/>
            <pc:sldMk cId="2577637038" sldId="257"/>
            <ac:spMk id="20" creationId="{592DB257-3E16-4A3C-9E28-4682828127AD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02.593" v="11"/>
          <ac:spMkLst>
            <pc:docMk/>
            <pc:sldMk cId="2577637038" sldId="257"/>
            <ac:spMk id="22" creationId="{487685E6-1160-459B-8C70-301404C06C23}"/>
          </ac:spMkLst>
        </pc:spChg>
        <pc:picChg chg="add mod ord">
          <ac:chgData name="Demo" userId="S::demofr@globalskillsinitiative.onmicrosoft.com::8c0b0c5a-6585-41ff-bb72-5eddeff4ca67" providerId="AD" clId="Web-{E9956DF8-6F83-0729-D01B-9C3F421AB21F}" dt="2022-05-15T13:56:02.593" v="11"/>
          <ac:picMkLst>
            <pc:docMk/>
            <pc:sldMk cId="2577637038" sldId="257"/>
            <ac:picMk id="5" creationId="{77661271-17AD-3FA8-D2CA-DC6788F1C68E}"/>
          </ac:picMkLst>
        </pc:picChg>
        <pc:picChg chg="add">
          <ac:chgData name="Demo" userId="S::demofr@globalskillsinitiative.onmicrosoft.com::8c0b0c5a-6585-41ff-bb72-5eddeff4ca67" providerId="AD" clId="Web-{E9956DF8-6F83-0729-D01B-9C3F421AB21F}" dt="2022-05-15T13:56:02.593" v="11"/>
          <ac:picMkLst>
            <pc:docMk/>
            <pc:sldMk cId="2577637038" sldId="257"/>
            <ac:picMk id="12" creationId="{1CB7E8AE-A3AC-4BB7-A5C6-F00EC697B265}"/>
          </ac:picMkLst>
        </pc:picChg>
      </pc:sldChg>
      <pc:sldChg chg="addSp delSp modSp mod setBg">
        <pc:chgData name="Demo" userId="S::demofr@globalskillsinitiative.onmicrosoft.com::8c0b0c5a-6585-41ff-bb72-5eddeff4ca67" providerId="AD" clId="Web-{E9956DF8-6F83-0729-D01B-9C3F421AB21F}" dt="2022-05-15T13:56:21.859" v="14"/>
        <pc:sldMkLst>
          <pc:docMk/>
          <pc:sldMk cId="711452157" sldId="258"/>
        </pc:sldMkLst>
        <pc:spChg chg="mod">
          <ac:chgData name="Demo" userId="S::demofr@globalskillsinitiative.onmicrosoft.com::8c0b0c5a-6585-41ff-bb72-5eddeff4ca67" providerId="AD" clId="Web-{E9956DF8-6F83-0729-D01B-9C3F421AB21F}" dt="2022-05-15T13:56:21.859" v="14"/>
          <ac:spMkLst>
            <pc:docMk/>
            <pc:sldMk cId="711452157" sldId="258"/>
            <ac:spMk id="2" creationId="{AC60655A-1A31-B6DB-9ABE-FE521BD91DDC}"/>
          </ac:spMkLst>
        </pc:spChg>
        <pc:spChg chg="add del">
          <ac:chgData name="Demo" userId="S::demofr@globalskillsinitiative.onmicrosoft.com::8c0b0c5a-6585-41ff-bb72-5eddeff4ca67" providerId="AD" clId="Web-{E9956DF8-6F83-0729-D01B-9C3F421AB21F}" dt="2022-05-15T13:56:21.859" v="14"/>
          <ac:spMkLst>
            <pc:docMk/>
            <pc:sldMk cId="711452157" sldId="258"/>
            <ac:spMk id="3" creationId="{380EA18D-250E-518C-280B-E83BF1313391}"/>
          </ac:spMkLst>
        </pc:spChg>
        <pc:spChg chg="del">
          <ac:chgData name="Demo" userId="S::demofr@globalskillsinitiative.onmicrosoft.com::8c0b0c5a-6585-41ff-bb72-5eddeff4ca67" providerId="AD" clId="Web-{E9956DF8-6F83-0729-D01B-9C3F421AB21F}" dt="2022-05-15T13:50:53.490" v="0"/>
          <ac:spMkLst>
            <pc:docMk/>
            <pc:sldMk cId="711452157" sldId="258"/>
            <ac:spMk id="4" creationId="{E16048D3-E02F-5DCC-2907-4A148AF930A5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21.859" v="14"/>
          <ac:spMkLst>
            <pc:docMk/>
            <pc:sldMk cId="711452157" sldId="258"/>
            <ac:spMk id="9" creationId="{380EA18D-250E-518C-280B-E83BF1313391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21.859" v="14"/>
          <ac:spMkLst>
            <pc:docMk/>
            <pc:sldMk cId="711452157" sldId="258"/>
            <ac:spMk id="10" creationId="{0BABF38A-8A0D-492E-BD20-6CF4D46B50BD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21.859" v="14"/>
          <ac:spMkLst>
            <pc:docMk/>
            <pc:sldMk cId="711452157" sldId="258"/>
            <ac:spMk id="14" creationId="{4AB8125F-0FD8-48CD-9F43-73E5494EA774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21.859" v="14"/>
          <ac:spMkLst>
            <pc:docMk/>
            <pc:sldMk cId="711452157" sldId="258"/>
            <ac:spMk id="16" creationId="{0019DD6C-5899-4C07-864B-EB0A7D104ACF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21.859" v="14"/>
          <ac:spMkLst>
            <pc:docMk/>
            <pc:sldMk cId="711452157" sldId="258"/>
            <ac:spMk id="18" creationId="{EBDFFBC1-15BD-428E-B8AF-ECF5D1B76DEB}"/>
          </ac:spMkLst>
        </pc:spChg>
        <pc:spChg chg="add">
          <ac:chgData name="Demo" userId="S::demofr@globalskillsinitiative.onmicrosoft.com::8c0b0c5a-6585-41ff-bb72-5eddeff4ca67" providerId="AD" clId="Web-{E9956DF8-6F83-0729-D01B-9C3F421AB21F}" dt="2022-05-15T13:56:21.859" v="14"/>
          <ac:spMkLst>
            <pc:docMk/>
            <pc:sldMk cId="711452157" sldId="258"/>
            <ac:spMk id="20" creationId="{EBFB3075-0323-4EB0-B1A5-776A0E709CEF}"/>
          </ac:spMkLst>
        </pc:spChg>
        <pc:graphicFrameChg chg="add del">
          <ac:chgData name="Demo" userId="S::demofr@globalskillsinitiative.onmicrosoft.com::8c0b0c5a-6585-41ff-bb72-5eddeff4ca67" providerId="AD" clId="Web-{E9956DF8-6F83-0729-D01B-9C3F421AB21F}" dt="2022-05-15T13:56:21.844" v="13"/>
          <ac:graphicFrameMkLst>
            <pc:docMk/>
            <pc:sldMk cId="711452157" sldId="258"/>
            <ac:graphicFrameMk id="7" creationId="{32639DA6-6ADA-0037-0D28-557A093BA419}"/>
          </ac:graphicFrameMkLst>
        </pc:graphicFrameChg>
        <pc:picChg chg="add mod ord">
          <ac:chgData name="Demo" userId="S::demofr@globalskillsinitiative.onmicrosoft.com::8c0b0c5a-6585-41ff-bb72-5eddeff4ca67" providerId="AD" clId="Web-{E9956DF8-6F83-0729-D01B-9C3F421AB21F}" dt="2022-05-15T13:56:21.859" v="14"/>
          <ac:picMkLst>
            <pc:docMk/>
            <pc:sldMk cId="711452157" sldId="258"/>
            <ac:picMk id="5" creationId="{363C3C57-4D22-CB11-0C5B-69099C855D17}"/>
          </ac:picMkLst>
        </pc:picChg>
        <pc:picChg chg="add">
          <ac:chgData name="Demo" userId="S::demofr@globalskillsinitiative.onmicrosoft.com::8c0b0c5a-6585-41ff-bb72-5eddeff4ca67" providerId="AD" clId="Web-{E9956DF8-6F83-0729-D01B-9C3F421AB21F}" dt="2022-05-15T13:56:21.859" v="14"/>
          <ac:picMkLst>
            <pc:docMk/>
            <pc:sldMk cId="711452157" sldId="258"/>
            <ac:picMk id="12" creationId="{1CB7E8AE-A3AC-4BB7-A5C6-F00EC697B265}"/>
          </ac:picMkLst>
        </pc:picChg>
      </pc:sldChg>
    </pc:docChg>
  </pc:docChgLst>
  <pc:docChgLst>
    <pc:chgData name="Demo" userId="S::demofr@globalskillsinitiative.onmicrosoft.com::8c0b0c5a-6585-41ff-bb72-5eddeff4ca67" providerId="AD" clId="Web-{26E3438C-04DA-FA47-7D6E-983C54CFCDA2}"/>
    <pc:docChg chg="addSld delSld modSld sldOrd">
      <pc:chgData name="Demo" userId="S::demofr@globalskillsinitiative.onmicrosoft.com::8c0b0c5a-6585-41ff-bb72-5eddeff4ca67" providerId="AD" clId="Web-{26E3438C-04DA-FA47-7D6E-983C54CFCDA2}" dt="2022-05-15T12:57:18.309" v="69"/>
      <pc:docMkLst>
        <pc:docMk/>
      </pc:docMkLst>
      <pc:sldChg chg="addSp modSp new mod ord modClrScheme chgLayout">
        <pc:chgData name="Demo" userId="S::demofr@globalskillsinitiative.onmicrosoft.com::8c0b0c5a-6585-41ff-bb72-5eddeff4ca67" providerId="AD" clId="Web-{26E3438C-04DA-FA47-7D6E-983C54CFCDA2}" dt="2022-05-15T12:57:18.309" v="69"/>
        <pc:sldMkLst>
          <pc:docMk/>
          <pc:sldMk cId="711452157" sldId="258"/>
        </pc:sldMkLst>
        <pc:spChg chg="mod ord">
          <ac:chgData name="Demo" userId="S::demofr@globalskillsinitiative.onmicrosoft.com::8c0b0c5a-6585-41ff-bb72-5eddeff4ca67" providerId="AD" clId="Web-{26E3438C-04DA-FA47-7D6E-983C54CFCDA2}" dt="2022-05-15T12:55:21.852" v="68"/>
          <ac:spMkLst>
            <pc:docMk/>
            <pc:sldMk cId="711452157" sldId="258"/>
            <ac:spMk id="2" creationId="{AC60655A-1A31-B6DB-9ABE-FE521BD91DDC}"/>
          </ac:spMkLst>
        </pc:spChg>
        <pc:spChg chg="mod ord">
          <ac:chgData name="Demo" userId="S::demofr@globalskillsinitiative.onmicrosoft.com::8c0b0c5a-6585-41ff-bb72-5eddeff4ca67" providerId="AD" clId="Web-{26E3438C-04DA-FA47-7D6E-983C54CFCDA2}" dt="2022-05-15T12:55:21.852" v="68"/>
          <ac:spMkLst>
            <pc:docMk/>
            <pc:sldMk cId="711452157" sldId="258"/>
            <ac:spMk id="3" creationId="{380EA18D-250E-518C-280B-E83BF1313391}"/>
          </ac:spMkLst>
        </pc:spChg>
        <pc:spChg chg="add mod ord">
          <ac:chgData name="Demo" userId="S::demofr@globalskillsinitiative.onmicrosoft.com::8c0b0c5a-6585-41ff-bb72-5eddeff4ca67" providerId="AD" clId="Web-{26E3438C-04DA-FA47-7D6E-983C54CFCDA2}" dt="2022-05-15T12:55:21.852" v="68"/>
          <ac:spMkLst>
            <pc:docMk/>
            <pc:sldMk cId="711452157" sldId="258"/>
            <ac:spMk id="4" creationId="{E16048D3-E02F-5DCC-2907-4A148AF930A5}"/>
          </ac:spMkLst>
        </pc:spChg>
      </pc:sldChg>
      <pc:sldChg chg="new del ord">
        <pc:chgData name="Demo" userId="S::demofr@globalskillsinitiative.onmicrosoft.com::8c0b0c5a-6585-41ff-bb72-5eddeff4ca67" providerId="AD" clId="Web-{26E3438C-04DA-FA47-7D6E-983C54CFCDA2}" dt="2022-05-15T12:52:10.248" v="2"/>
        <pc:sldMkLst>
          <pc:docMk/>
          <pc:sldMk cId="4195660602" sldId="258"/>
        </pc:sldMkLst>
      </pc:sldChg>
    </pc:docChg>
  </pc:docChgLst>
  <pc:docChgLst>
    <pc:chgData name="Demo" userId="S::demofr@globalskillsinitiative.onmicrosoft.com::8c0b0c5a-6585-41ff-bb72-5eddeff4ca67" providerId="AD" clId="Web-{1CB81B52-F8B2-7889-3B5E-D4E04F0D569B}"/>
    <pc:docChg chg="modSld">
      <pc:chgData name="Demo" userId="S::demofr@globalskillsinitiative.onmicrosoft.com::8c0b0c5a-6585-41ff-bb72-5eddeff4ca67" providerId="AD" clId="Web-{1CB81B52-F8B2-7889-3B5E-D4E04F0D569B}" dt="2022-05-15T13:22:53.797" v="5" actId="20577"/>
      <pc:docMkLst>
        <pc:docMk/>
      </pc:docMkLst>
      <pc:sldChg chg="modSp">
        <pc:chgData name="Demo" userId="S::demofr@globalskillsinitiative.onmicrosoft.com::8c0b0c5a-6585-41ff-bb72-5eddeff4ca67" providerId="AD" clId="Web-{1CB81B52-F8B2-7889-3B5E-D4E04F0D569B}" dt="2022-05-15T13:22:53.797" v="5" actId="20577"/>
        <pc:sldMkLst>
          <pc:docMk/>
          <pc:sldMk cId="3784089036" sldId="256"/>
        </pc:sldMkLst>
        <pc:spChg chg="mod">
          <ac:chgData name="Demo" userId="S::demofr@globalskillsinitiative.onmicrosoft.com::8c0b0c5a-6585-41ff-bb72-5eddeff4ca67" providerId="AD" clId="Web-{1CB81B52-F8B2-7889-3B5E-D4E04F0D569B}" dt="2022-05-15T13:22:53.797" v="5" actId="20577"/>
          <ac:spMkLst>
            <pc:docMk/>
            <pc:sldMk cId="3784089036" sldId="256"/>
            <ac:spMk id="3" creationId="{00000000-0000-0000-0000-000000000000}"/>
          </ac:spMkLst>
        </pc:spChg>
      </pc:sldChg>
    </pc:docChg>
  </pc:docChgLst>
  <pc:docChgLst>
    <pc:chgData name="Demo" userId="S::demofr@globalskillsinitiative.onmicrosoft.com::8c0b0c5a-6585-41ff-bb72-5eddeff4ca67" providerId="AD" clId="Web-{E143CE72-A105-721E-7ED3-7628CB2937AA}"/>
    <pc:docChg chg="modSld">
      <pc:chgData name="Demo" userId="S::demofr@globalskillsinitiative.onmicrosoft.com::8c0b0c5a-6585-41ff-bb72-5eddeff4ca67" providerId="AD" clId="Web-{E143CE72-A105-721E-7ED3-7628CB2937AA}" dt="2022-05-15T14:27:26.023" v="8" actId="20577"/>
      <pc:docMkLst>
        <pc:docMk/>
      </pc:docMkLst>
      <pc:sldChg chg="modSp">
        <pc:chgData name="Demo" userId="S::demofr@globalskillsinitiative.onmicrosoft.com::8c0b0c5a-6585-41ff-bb72-5eddeff4ca67" providerId="AD" clId="Web-{E143CE72-A105-721E-7ED3-7628CB2937AA}" dt="2022-05-15T14:26:57.632" v="4" actId="20577"/>
        <pc:sldMkLst>
          <pc:docMk/>
          <pc:sldMk cId="2577637038" sldId="257"/>
        </pc:sldMkLst>
        <pc:spChg chg="mod">
          <ac:chgData name="Demo" userId="S::demofr@globalskillsinitiative.onmicrosoft.com::8c0b0c5a-6585-41ff-bb72-5eddeff4ca67" providerId="AD" clId="Web-{E143CE72-A105-721E-7ED3-7628CB2937AA}" dt="2022-05-15T14:26:57.632" v="4" actId="20577"/>
          <ac:spMkLst>
            <pc:docMk/>
            <pc:sldMk cId="2577637038" sldId="257"/>
            <ac:spMk id="2" creationId="{F1B4660F-EE45-A7FF-6696-FCC278355265}"/>
          </ac:spMkLst>
        </pc:spChg>
      </pc:sldChg>
      <pc:sldChg chg="modSp">
        <pc:chgData name="Demo" userId="S::demofr@globalskillsinitiative.onmicrosoft.com::8c0b0c5a-6585-41ff-bb72-5eddeff4ca67" providerId="AD" clId="Web-{E143CE72-A105-721E-7ED3-7628CB2937AA}" dt="2022-05-15T14:27:26.023" v="8" actId="20577"/>
        <pc:sldMkLst>
          <pc:docMk/>
          <pc:sldMk cId="711452157" sldId="258"/>
        </pc:sldMkLst>
        <pc:spChg chg="mod">
          <ac:chgData name="Demo" userId="S::demofr@globalskillsinitiative.onmicrosoft.com::8c0b0c5a-6585-41ff-bb72-5eddeff4ca67" providerId="AD" clId="Web-{E143CE72-A105-721E-7ED3-7628CB2937AA}" dt="2022-05-15T14:27:12.788" v="6" actId="20577"/>
          <ac:spMkLst>
            <pc:docMk/>
            <pc:sldMk cId="711452157" sldId="258"/>
            <ac:spMk id="2" creationId="{AC60655A-1A31-B6DB-9ABE-FE521BD91DDC}"/>
          </ac:spMkLst>
        </pc:spChg>
        <pc:spChg chg="mod">
          <ac:chgData name="Demo" userId="S::demofr@globalskillsinitiative.onmicrosoft.com::8c0b0c5a-6585-41ff-bb72-5eddeff4ca67" providerId="AD" clId="Web-{E143CE72-A105-721E-7ED3-7628CB2937AA}" dt="2022-05-15T14:27:26.023" v="8" actId="20577"/>
          <ac:spMkLst>
            <pc:docMk/>
            <pc:sldMk cId="711452157" sldId="258"/>
            <ac:spMk id="9" creationId="{380EA18D-250E-518C-280B-E83BF1313391}"/>
          </ac:spMkLst>
        </pc:spChg>
      </pc:sldChg>
    </pc:docChg>
  </pc:docChgLst>
  <pc:docChgLst>
    <pc:chgData name="Demo" userId="S::demofr@globalskillsinitiative.onmicrosoft.com::8c0b0c5a-6585-41ff-bb72-5eddeff4ca67" providerId="AD" clId="Web-{6F4C0253-B9C0-47E8-A2C8-51EA7B0D2E8C}"/>
    <pc:docChg chg="modSld">
      <pc:chgData name="Demo" userId="S::demofr@globalskillsinitiative.onmicrosoft.com::8c0b0c5a-6585-41ff-bb72-5eddeff4ca67" providerId="AD" clId="Web-{6F4C0253-B9C0-47E8-A2C8-51EA7B0D2E8C}" dt="2022-05-15T12:21:37.995" v="23" actId="20577"/>
      <pc:docMkLst>
        <pc:docMk/>
      </pc:docMkLst>
      <pc:sldChg chg="modSp">
        <pc:chgData name="Demo" userId="S::demofr@globalskillsinitiative.onmicrosoft.com::8c0b0c5a-6585-41ff-bb72-5eddeff4ca67" providerId="AD" clId="Web-{6F4C0253-B9C0-47E8-A2C8-51EA7B0D2E8C}" dt="2022-05-15T12:21:37.995" v="23" actId="20577"/>
        <pc:sldMkLst>
          <pc:docMk/>
          <pc:sldMk cId="3784089036" sldId="256"/>
        </pc:sldMkLst>
        <pc:spChg chg="mod">
          <ac:chgData name="Demo" userId="S::demofr@globalskillsinitiative.onmicrosoft.com::8c0b0c5a-6585-41ff-bb72-5eddeff4ca67" providerId="AD" clId="Web-{6F4C0253-B9C0-47E8-A2C8-51EA7B0D2E8C}" dt="2022-05-15T12:21:31.854" v="17" actId="20577"/>
          <ac:spMkLst>
            <pc:docMk/>
            <pc:sldMk cId="3784089036" sldId="256"/>
            <ac:spMk id="2" creationId="{00000000-0000-0000-0000-000000000000}"/>
          </ac:spMkLst>
        </pc:spChg>
        <pc:spChg chg="mod">
          <ac:chgData name="Demo" userId="S::demofr@globalskillsinitiative.onmicrosoft.com::8c0b0c5a-6585-41ff-bb72-5eddeff4ca67" providerId="AD" clId="Web-{6F4C0253-B9C0-47E8-A2C8-51EA7B0D2E8C}" dt="2022-05-15T12:21:37.995" v="23" actId="20577"/>
          <ac:spMkLst>
            <pc:docMk/>
            <pc:sldMk cId="3784089036" sldId="256"/>
            <ac:spMk id="3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jpeg>
</file>

<file path=ppt/media/image4.png>
</file>

<file path=ppt/media/image5.jpe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11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492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630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5/15/2022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20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5/15/2022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420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9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5/15/2022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206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5/15/2022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277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5/15/2022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148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359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5/15/2022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787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5/15/2022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155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3" r:id="rId8"/>
    <p:sldLayoutId id="2147483720" r:id="rId9"/>
    <p:sldLayoutId id="2147483721" r:id="rId10"/>
    <p:sldLayoutId id="214748372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4056FD6-9767-4B1A-ACC2-9883F6A5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79928" cy="6858000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220E77-8D31-D72D-C375-C80154B3CB3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70000"/>
          </a:blip>
          <a:srcRect l="1433" r="9684" b="1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fr-FR" sz="5200">
                <a:solidFill>
                  <a:srgbClr val="FFFFFF"/>
                </a:solidFill>
                <a:cs typeface="Calibri Light"/>
              </a:rPr>
              <a:t>Aperçu des compétences</a:t>
            </a:r>
            <a:endParaRPr lang="fr-FR" sz="5200">
              <a:solidFill>
                <a:srgbClr val="FFFFFF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2200" i="1" dirty="0">
                <a:solidFill>
                  <a:schemeClr val="accent5">
                    <a:lumMod val="40000"/>
                    <a:lumOff val="60000"/>
                  </a:schemeClr>
                </a:solidFill>
                <a:cs typeface="Calibri"/>
              </a:rPr>
              <a:t>Jean ROBERT</a:t>
            </a:r>
            <a:endParaRPr lang="fr-FR" sz="2200" i="1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AB8125F-0FD8-48CD-9F43-73E5494EA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019DD6C-5899-4C07-864B-EB0A7D104A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BDFFBC1-15BD-428E-B8AF-ECF5D1B76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51"/>
            <a:ext cx="12192000" cy="221768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BFB3075-0323-4EB0-B1A5-776A0E709C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1999" cy="2224386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C60655A-1A31-B6DB-9ABE-FE521BD91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1000"/>
            <a:ext cx="10003218" cy="1600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À propos de moi</a:t>
            </a:r>
          </a:p>
        </p:txBody>
      </p:sp>
      <p:sp>
        <p:nvSpPr>
          <p:cNvPr id="9" name="Espace réservé du contenu 2">
            <a:extLst>
              <a:ext uri="{FF2B5EF4-FFF2-40B4-BE49-F238E27FC236}">
                <a16:creationId xmlns:a16="http://schemas.microsoft.com/office/drawing/2014/main" id="{380EA18D-250E-518C-280B-E83BF13133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745362"/>
            <a:ext cx="4800600" cy="35528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z="1800" dirty="0">
                <a:solidFill>
                  <a:schemeClr val="tx1"/>
                </a:solidFill>
              </a:rPr>
              <a:t>J'adore aider les gens</a:t>
            </a:r>
          </a:p>
          <a:p>
            <a:r>
              <a:rPr lang="fr-FR" sz="1800" dirty="0">
                <a:solidFill>
                  <a:schemeClr val="tx1"/>
                </a:solidFill>
              </a:rPr>
              <a:t>Cours de formation au service client terminé</a:t>
            </a:r>
          </a:p>
          <a:p>
            <a:r>
              <a:rPr lang="fr-FR" sz="1800" dirty="0">
                <a:solidFill>
                  <a:schemeClr val="tx1"/>
                </a:solidFill>
              </a:rPr>
              <a:t>Travailleur acharné</a:t>
            </a:r>
          </a:p>
          <a:p>
            <a:r>
              <a:rPr lang="fr-FR" sz="1800" dirty="0">
                <a:solidFill>
                  <a:schemeClr val="tx1"/>
                </a:solidFill>
              </a:rPr>
              <a:t>Aime apprendre</a:t>
            </a:r>
          </a:p>
        </p:txBody>
      </p:sp>
      <p:pic>
        <p:nvPicPr>
          <p:cNvPr id="5" name="Image 5" descr="Engrenage avec engrenages avec rotation d’engrenages sans">
            <a:extLst>
              <a:ext uri="{FF2B5EF4-FFF2-40B4-BE49-F238E27FC236}">
                <a16:creationId xmlns:a16="http://schemas.microsoft.com/office/drawing/2014/main" id="{363C3C57-4D22-CB11-0C5B-69099C855D1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128223" y="2745362"/>
            <a:ext cx="5322582" cy="355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452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CB7E8AE-A3AC-4BB7-A5C6-F00EC697B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BC8BBE5-981E-4B0B-9654-32B5668BF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1B4660F-EE45-A7FF-6696-FCC2783552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6992"/>
            <a:ext cx="4953000" cy="16645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>
                <a:solidFill>
                  <a:schemeClr val="tx2"/>
                </a:solidFill>
              </a:rPr>
              <a:t>Compétences logicielles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465AEBD-907F-1A62-C4FB-4813EA427B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11653"/>
            <a:ext cx="4952681" cy="372861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Word</a:t>
            </a:r>
          </a:p>
          <a:p>
            <a:r>
              <a:rPr lang="en-US" sz="1800">
                <a:solidFill>
                  <a:schemeClr val="tx2"/>
                </a:solidFill>
              </a:rPr>
              <a:t>Excel</a:t>
            </a:r>
          </a:p>
          <a:p>
            <a:r>
              <a:rPr lang="en-US" sz="1800">
                <a:solidFill>
                  <a:schemeClr val="tx2"/>
                </a:solidFill>
              </a:rPr>
              <a:t>OneNote</a:t>
            </a:r>
          </a:p>
          <a:p>
            <a:r>
              <a:rPr lang="en-US" sz="1800">
                <a:solidFill>
                  <a:schemeClr val="tx2"/>
                </a:solidFill>
              </a:rPr>
              <a:t>Outlook</a:t>
            </a:r>
          </a:p>
          <a:p>
            <a:r>
              <a:rPr lang="en-US" sz="1800">
                <a:solidFill>
                  <a:schemeClr val="tx2"/>
                </a:solidFill>
              </a:rPr>
              <a:t>PowerPoint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4C9708-F6A4-4956-B261-A4A2C4DFEB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48400" y="0"/>
            <a:ext cx="5943600" cy="6858000"/>
          </a:xfrm>
          <a:prstGeom prst="rect">
            <a:avLst/>
          </a:prstGeom>
          <a:solidFill>
            <a:schemeClr val="bg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92DB257-3E16-4A3C-9E28-468282812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0666" y="0"/>
            <a:ext cx="6001333" cy="68580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87685E6-1160-459B-8C70-301404C06C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196875" y="0"/>
            <a:ext cx="5992075" cy="6858000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Graphique 5" descr="Ordinateur portable avec un remplissage uni">
            <a:extLst>
              <a:ext uri="{FF2B5EF4-FFF2-40B4-BE49-F238E27FC236}">
                <a16:creationId xmlns:a16="http://schemas.microsoft.com/office/drawing/2014/main" id="{77661271-17AD-3FA8-D2CA-DC6788F1C6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58001" y="1064173"/>
            <a:ext cx="47244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637038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LightSeedRightStep">
      <a:dk1>
        <a:srgbClr val="000000"/>
      </a:dk1>
      <a:lt1>
        <a:srgbClr val="FFFFFF"/>
      </a:lt1>
      <a:dk2>
        <a:srgbClr val="362441"/>
      </a:dk2>
      <a:lt2>
        <a:srgbClr val="E8E3E2"/>
      </a:lt2>
      <a:accent1>
        <a:srgbClr val="7FA9AF"/>
      </a:accent1>
      <a:accent2>
        <a:srgbClr val="7F9ABA"/>
      </a:accent2>
      <a:accent3>
        <a:srgbClr val="9698C6"/>
      </a:accent3>
      <a:accent4>
        <a:srgbClr val="957FBA"/>
      </a:accent4>
      <a:accent5>
        <a:srgbClr val="BB94C5"/>
      </a:accent5>
      <a:accent6>
        <a:srgbClr val="BA7FAD"/>
      </a:accent6>
      <a:hlink>
        <a:srgbClr val="AE7269"/>
      </a:hlink>
      <a:folHlink>
        <a:srgbClr val="7F7F7F"/>
      </a:folHlink>
    </a:clrScheme>
    <a:fontScheme name="Custom 56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59B06F88D85E14F88F2C837575DC8B6" ma:contentTypeVersion="28" ma:contentTypeDescription="Create a new document." ma:contentTypeScope="" ma:versionID="9c244b1039bc1903be5771852e3f491e">
  <xsd:schema xmlns:xsd="http://www.w3.org/2001/XMLSchema" xmlns:xs="http://www.w3.org/2001/XMLSchema" xmlns:p="http://schemas.microsoft.com/office/2006/metadata/properties" xmlns:ns1="http://schemas.microsoft.com/sharepoint/v3" xmlns:ns2="6b0fa35c-4469-4e79-963c-8f84bc63c47d" xmlns:ns3="d9f4ac68-5d46-4b7d-8cf7-0cc4dccaf745" xmlns:ns4="230e9df3-be65-4c73-a93b-d1236ebd677e" targetNamespace="http://schemas.microsoft.com/office/2006/metadata/properties" ma:root="true" ma:fieldsID="69f08ba6337cf7d2cc77d784ab0671ec" ns1:_="" ns2:_="" ns3:_="" ns4:_="">
    <xsd:import namespace="http://schemas.microsoft.com/sharepoint/v3"/>
    <xsd:import namespace="6b0fa35c-4469-4e79-963c-8f84bc63c47d"/>
    <xsd:import namespace="d9f4ac68-5d46-4b7d-8cf7-0cc4dccaf745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4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lcf76f155ced4ddcb4097134ff3c332f" minOccurs="0"/>
                <xsd:element ref="ns1:_ip_UnifiedCompliancePolicyProperties" minOccurs="0"/>
                <xsd:element ref="ns1:_ip_UnifiedCompliancePolicyUIAction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0fa35c-4469-4e79-963c-8f84bc63c47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25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9f4ac68-5d46-4b7d-8cf7-0cc4dccaf745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5895583f-4646-4292-b3bd-58c6dbe9584d}" ma:internalName="TaxCatchAll" ma:showField="CatchAllData" ma:web="d9f4ac68-5d46-4b7d-8cf7-0cc4dccaf74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b0fa35c-4469-4e79-963c-8f84bc63c47d">
      <Terms xmlns="http://schemas.microsoft.com/office/infopath/2007/PartnerControls"/>
    </lcf76f155ced4ddcb4097134ff3c332f>
    <_ip_UnifiedCompliancePolicyUIAction xmlns="http://schemas.microsoft.com/sharepoint/v3" xsi:nil="true"/>
    <_ip_UnifiedCompliancePolicyProperties xmlns="http://schemas.microsoft.com/sharepoint/v3" xsi:nil="true"/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91343FB0-20A3-47FE-8A90-C5806CB1680C}"/>
</file>

<file path=customXml/itemProps2.xml><?xml version="1.0" encoding="utf-8"?>
<ds:datastoreItem xmlns:ds="http://schemas.openxmlformats.org/officeDocument/2006/customXml" ds:itemID="{F964BAAE-A0A1-478F-93FC-49A2E2C698BC}"/>
</file>

<file path=customXml/itemProps3.xml><?xml version="1.0" encoding="utf-8"?>
<ds:datastoreItem xmlns:ds="http://schemas.openxmlformats.org/officeDocument/2006/customXml" ds:itemID="{BE5CE066-47F9-49FB-8569-A8DEB65F12B6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Grand écran</PresentationFormat>
  <Paragraphs>0</Paragraphs>
  <Slides>3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4" baseType="lpstr">
      <vt:lpstr>BlockprintVTI</vt:lpstr>
      <vt:lpstr>Aperçu des compétences</vt:lpstr>
      <vt:lpstr>À propos de moi</vt:lpstr>
      <vt:lpstr>Compétences logicielles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Microsoft</dc:creator>
  <cp:lastModifiedBy/>
  <cp:revision>52</cp:revision>
  <dcterms:created xsi:type="dcterms:W3CDTF">2022-05-15T12:19:27Z</dcterms:created>
  <dcterms:modified xsi:type="dcterms:W3CDTF">2022-05-15T14:27:27Z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0x010100F59B06F88D85E14F88F2C837575DC8B6</vt:lpwstr>
  </property>
</Properties>
</file>

<file path=docProps/thumbnail.jpeg>
</file>